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8"/>
  </p:notesMasterIdLst>
  <p:sldIdLst>
    <p:sldId id="267" r:id="rId3"/>
    <p:sldId id="311" r:id="rId4"/>
    <p:sldId id="314" r:id="rId5"/>
    <p:sldId id="276" r:id="rId6"/>
    <p:sldId id="313" r:id="rId7"/>
    <p:sldId id="316" r:id="rId8"/>
    <p:sldId id="318" r:id="rId9"/>
    <p:sldId id="319" r:id="rId10"/>
    <p:sldId id="321" r:id="rId11"/>
    <p:sldId id="322" r:id="rId12"/>
    <p:sldId id="323" r:id="rId13"/>
    <p:sldId id="324" r:id="rId14"/>
    <p:sldId id="325" r:id="rId15"/>
    <p:sldId id="326" r:id="rId16"/>
    <p:sldId id="327" r:id="rId1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860"/>
    <a:srgbClr val="000000"/>
    <a:srgbClr val="191919"/>
    <a:srgbClr val="F0F0F0"/>
    <a:srgbClr val="FFFFFF"/>
    <a:srgbClr val="173DFF"/>
    <a:srgbClr val="00CF00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C5370-AFEF-4B63-835A-B73CBC0FDB23}" type="datetimeFigureOut">
              <a:rPr lang="pt-BR" smtClean="0"/>
              <a:t>29/10/2023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ADD5-A98C-431F-A7FC-593B7623E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68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30949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8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5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084" y="222069"/>
            <a:ext cx="4582048" cy="6426925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39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2CBA822-4065-04DD-83F5-FFE46ECA0E71}"/>
              </a:ext>
            </a:extLst>
          </p:cNvPr>
          <p:cNvGrpSpPr/>
          <p:nvPr userDrawn="1"/>
        </p:nvGrpSpPr>
        <p:grpSpPr>
          <a:xfrm>
            <a:off x="562709" y="1434905"/>
            <a:ext cx="2264897" cy="1083212"/>
            <a:chOff x="562709" y="1434905"/>
            <a:chExt cx="2264897" cy="1083212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3665ECCE-44B9-7572-9CAC-E2F565495AB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D40187C-0B04-0925-CDEE-4F70B03A7755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ADRIANÓPOLES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09DC3E3-5433-2B89-F26B-E86941F955AE}"/>
              </a:ext>
            </a:extLst>
          </p:cNvPr>
          <p:cNvGrpSpPr/>
          <p:nvPr userDrawn="1"/>
        </p:nvGrpSpPr>
        <p:grpSpPr>
          <a:xfrm>
            <a:off x="562709" y="2772427"/>
            <a:ext cx="2264897" cy="1083212"/>
            <a:chOff x="562709" y="1434905"/>
            <a:chExt cx="2264897" cy="108321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E014C65-6184-9635-7A65-47588B03BA3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0F459D-2658-493B-1A59-9E7AA2F291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HPM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9872EE-6057-557A-7847-10BEDD335066}"/>
              </a:ext>
            </a:extLst>
          </p:cNvPr>
          <p:cNvGrpSpPr/>
          <p:nvPr userDrawn="1"/>
        </p:nvGrpSpPr>
        <p:grpSpPr>
          <a:xfrm>
            <a:off x="562709" y="4109949"/>
            <a:ext cx="2264897" cy="1083212"/>
            <a:chOff x="562709" y="1434905"/>
            <a:chExt cx="2264897" cy="108321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91162C-183B-652E-227C-04D6E93FFB0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A449035-6207-835A-7070-E3A9FABF1F3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PORTELINHA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6A5930-451E-67AF-E2CB-85C0E2FB6140}"/>
              </a:ext>
            </a:extLst>
          </p:cNvPr>
          <p:cNvGrpSpPr/>
          <p:nvPr userDrawn="1"/>
        </p:nvGrpSpPr>
        <p:grpSpPr>
          <a:xfrm>
            <a:off x="562709" y="5447470"/>
            <a:ext cx="2264897" cy="1083212"/>
            <a:chOff x="562709" y="1434905"/>
            <a:chExt cx="2264897" cy="108321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369A36B-9859-C498-A330-CFE9F0108F09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B84344-B7E1-A215-C038-EF47A631D99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SÃO PEDRO 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8C51033-D277-9AEA-B077-2E67A66DCBC0}"/>
              </a:ext>
            </a:extLst>
          </p:cNvPr>
          <p:cNvGrpSpPr/>
          <p:nvPr userDrawn="1"/>
        </p:nvGrpSpPr>
        <p:grpSpPr>
          <a:xfrm>
            <a:off x="9364394" y="1434905"/>
            <a:ext cx="2264897" cy="1083212"/>
            <a:chOff x="562709" y="1434905"/>
            <a:chExt cx="2264897" cy="108321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1E0365-0732-509C-1E57-D0AEAF17279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8DCDC-B3E3-13AE-E62B-C5DCFA24714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36FD3FF-2818-3028-AE53-07AA0E383C3B}"/>
              </a:ext>
            </a:extLst>
          </p:cNvPr>
          <p:cNvGrpSpPr/>
          <p:nvPr userDrawn="1"/>
        </p:nvGrpSpPr>
        <p:grpSpPr>
          <a:xfrm>
            <a:off x="9364394" y="2772427"/>
            <a:ext cx="2264897" cy="1083212"/>
            <a:chOff x="562709" y="1434905"/>
            <a:chExt cx="2264897" cy="108321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B729960-458C-1539-411B-432BB8D34987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04E9848-1BC2-3E77-5786-E6BD71E5FE78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PAULA PESSOA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CCB4C69-9F8A-567E-5AE7-B20430D5A93E}"/>
              </a:ext>
            </a:extLst>
          </p:cNvPr>
          <p:cNvGrpSpPr/>
          <p:nvPr userDrawn="1"/>
        </p:nvGrpSpPr>
        <p:grpSpPr>
          <a:xfrm>
            <a:off x="9364394" y="4109949"/>
            <a:ext cx="2264897" cy="1083212"/>
            <a:chOff x="562709" y="1434905"/>
            <a:chExt cx="2264897" cy="1083212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5327C3F-5FBD-FBEF-11A1-6E31D826F23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530CCE-8801-DEFA-C8A6-444966F1BEC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S. TEREZINHA 1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66A34A-96E2-93F9-F912-B44D86B7C43B}"/>
              </a:ext>
            </a:extLst>
          </p:cNvPr>
          <p:cNvGrpSpPr/>
          <p:nvPr userDrawn="1"/>
        </p:nvGrpSpPr>
        <p:grpSpPr>
          <a:xfrm>
            <a:off x="9364394" y="5447470"/>
            <a:ext cx="2264897" cy="1083212"/>
            <a:chOff x="562709" y="1434905"/>
            <a:chExt cx="2264897" cy="108321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63266FC-2981-D169-A7A4-AB02B7255FD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A2D8765-F352-6B74-9198-B28285D8EA7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UBATUBA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FD5A447-5389-CEE5-A91F-EDE59B9523AF}"/>
              </a:ext>
            </a:extLst>
          </p:cNvPr>
          <p:cNvGrpSpPr/>
          <p:nvPr userDrawn="1"/>
        </p:nvGrpSpPr>
        <p:grpSpPr>
          <a:xfrm>
            <a:off x="3496604" y="1434905"/>
            <a:ext cx="2264897" cy="5095777"/>
            <a:chOff x="562709" y="1434905"/>
            <a:chExt cx="2264897" cy="5095777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1B70A36-B1F2-8053-7125-70942136295F}"/>
                </a:ext>
              </a:extLst>
            </p:cNvPr>
            <p:cNvGrpSpPr/>
            <p:nvPr userDrawn="1"/>
          </p:nvGrpSpPr>
          <p:grpSpPr>
            <a:xfrm>
              <a:off x="562709" y="1434905"/>
              <a:ext cx="2264897" cy="1083212"/>
              <a:chOff x="562709" y="1434905"/>
              <a:chExt cx="2264897" cy="1083212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87988C80-03A1-67EC-B8E5-858201E09B9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84AD3-A36F-B980-1A9B-8B5A70C0A41E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CDO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99CB801-2C29-0187-C32B-9563DFF8DFF8}"/>
                </a:ext>
              </a:extLst>
            </p:cNvPr>
            <p:cNvGrpSpPr/>
            <p:nvPr userDrawn="1"/>
          </p:nvGrpSpPr>
          <p:grpSpPr>
            <a:xfrm>
              <a:off x="562709" y="2772427"/>
              <a:ext cx="2264897" cy="1083212"/>
              <a:chOff x="562709" y="1434905"/>
              <a:chExt cx="2264897" cy="1083212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97808330-7421-3269-16D3-EDD54B51877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87BED08-DB42-3266-F478-082530173372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IBUAÇU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274C33F-0971-31CA-C003-60BB6F0E42DF}"/>
                </a:ext>
              </a:extLst>
            </p:cNvPr>
            <p:cNvGrpSpPr/>
            <p:nvPr userDrawn="1"/>
          </p:nvGrpSpPr>
          <p:grpSpPr>
            <a:xfrm>
              <a:off x="562709" y="4109949"/>
              <a:ext cx="2264897" cy="1083212"/>
              <a:chOff x="562709" y="1434905"/>
              <a:chExt cx="2264897" cy="1083212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E4EA6421-D839-ECCA-C2DA-DF5C0E8D8CD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8F1DDE78-EE13-B0BE-1DE3-31BAF993FCC7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PRIVAT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6F32F666-9D95-21DF-491E-1A8C7998C91E}"/>
                </a:ext>
              </a:extLst>
            </p:cNvPr>
            <p:cNvGrpSpPr/>
            <p:nvPr userDrawn="1"/>
          </p:nvGrpSpPr>
          <p:grpSpPr>
            <a:xfrm>
              <a:off x="562709" y="5447470"/>
              <a:ext cx="2264897" cy="1083212"/>
              <a:chOff x="562709" y="1434905"/>
              <a:chExt cx="2264897" cy="1083212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F4CF4391-822F-1FD7-BB4D-E9499A08482B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C4521A-9E2A-0549-2C4D-1965EA280615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SÃO PEDRO 2</a:t>
                </a:r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007ACA-552E-5964-2ED3-BC94D187970E}"/>
              </a:ext>
            </a:extLst>
          </p:cNvPr>
          <p:cNvGrpSpPr/>
          <p:nvPr userDrawn="1"/>
        </p:nvGrpSpPr>
        <p:grpSpPr>
          <a:xfrm>
            <a:off x="6430499" y="1434905"/>
            <a:ext cx="2264897" cy="1083212"/>
            <a:chOff x="562709" y="1434905"/>
            <a:chExt cx="2264897" cy="1083212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ED10E-5901-FA67-C92D-04B67514B44A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96291B1-0CFA-BC5B-C4B6-86086988EEF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1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3875EAE-A39E-06D4-5CF6-C73449765479}"/>
              </a:ext>
            </a:extLst>
          </p:cNvPr>
          <p:cNvGrpSpPr/>
          <p:nvPr userDrawn="1"/>
        </p:nvGrpSpPr>
        <p:grpSpPr>
          <a:xfrm>
            <a:off x="6430499" y="2772427"/>
            <a:ext cx="2264897" cy="1083212"/>
            <a:chOff x="562709" y="1434905"/>
            <a:chExt cx="2264897" cy="108321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C60ABB8-C921-6094-F48E-ADAF74BECB3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AD546E3-E2B6-A4F4-DD8F-270628E1D3F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PARAZINHO 1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6CA07D5-D7B1-573B-1BB8-466AA2321217}"/>
              </a:ext>
            </a:extLst>
          </p:cNvPr>
          <p:cNvGrpSpPr/>
          <p:nvPr userDrawn="1"/>
        </p:nvGrpSpPr>
        <p:grpSpPr>
          <a:xfrm>
            <a:off x="6430499" y="4109949"/>
            <a:ext cx="2264897" cy="1083212"/>
            <a:chOff x="562709" y="1434905"/>
            <a:chExt cx="2264897" cy="1083212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F1BC35E4-CEB5-13B6-FFE7-EE47C8C36EC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4CE682D-91C6-EEBA-7676-C9476BEBB4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SAMBAÍBA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1394DC7-92BB-B87C-E5D7-031F1707B051}"/>
              </a:ext>
            </a:extLst>
          </p:cNvPr>
          <p:cNvGrpSpPr/>
          <p:nvPr userDrawn="1"/>
        </p:nvGrpSpPr>
        <p:grpSpPr>
          <a:xfrm>
            <a:off x="6430499" y="5447470"/>
            <a:ext cx="2264897" cy="1083212"/>
            <a:chOff x="562709" y="1434905"/>
            <a:chExt cx="2264897" cy="1083212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438AC9EF-3A24-263B-3812-DF06345B64DD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8C283C3-0821-9A9B-78B1-DF43B98836D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TIMONHA 1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003C5C-56A5-3FB4-2CAC-5492E4111644}"/>
              </a:ext>
            </a:extLst>
          </p:cNvPr>
          <p:cNvSpPr txBox="1"/>
          <p:nvPr userDrawn="1"/>
        </p:nvSpPr>
        <p:spPr>
          <a:xfrm>
            <a:off x="10306594" y="6550223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659608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lide de Títul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825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8A1E392-DDA0-5DA9-020E-3139753FF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66"/>
          <a:stretch/>
        </p:blipFill>
        <p:spPr>
          <a:xfrm>
            <a:off x="-1" y="2474653"/>
            <a:ext cx="1969477" cy="4383348"/>
          </a:xfrm>
          <a:prstGeom prst="rect">
            <a:avLst/>
          </a:prstGeom>
        </p:spPr>
      </p:pic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7E70A9D9-29F7-C2A5-A324-C3C47D67FB6C}"/>
              </a:ext>
            </a:extLst>
          </p:cNvPr>
          <p:cNvSpPr/>
          <p:nvPr userDrawn="1"/>
        </p:nvSpPr>
        <p:spPr>
          <a:xfrm rot="5400000">
            <a:off x="9575567" y="646198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A4CC94-0273-819E-0DC0-50F143A63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343" y="1303017"/>
            <a:ext cx="10026751" cy="5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AA2BDE71-E785-0460-AA69-FC36B6043D36}"/>
              </a:ext>
            </a:extLst>
          </p:cNvPr>
          <p:cNvCxnSpPr>
            <a:cxnSpLocks/>
          </p:cNvCxnSpPr>
          <p:nvPr userDrawn="1"/>
        </p:nvCxnSpPr>
        <p:spPr>
          <a:xfrm>
            <a:off x="6096000" y="914400"/>
            <a:ext cx="5334000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71285F31-C402-A120-7EE3-5826E70B4154}"/>
              </a:ext>
            </a:extLst>
          </p:cNvPr>
          <p:cNvSpPr/>
          <p:nvPr userDrawn="1"/>
        </p:nvSpPr>
        <p:spPr>
          <a:xfrm>
            <a:off x="438150" y="2914650"/>
            <a:ext cx="2705100" cy="3352800"/>
          </a:xfrm>
          <a:prstGeom prst="round2Same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FBFF735F-78D4-9248-5ACB-1C434556A161}"/>
              </a:ext>
            </a:extLst>
          </p:cNvPr>
          <p:cNvSpPr/>
          <p:nvPr userDrawn="1"/>
        </p:nvSpPr>
        <p:spPr>
          <a:xfrm>
            <a:off x="3365500" y="2914650"/>
            <a:ext cx="2705100" cy="3352800"/>
          </a:xfrm>
          <a:prstGeom prst="round2SameRect">
            <a:avLst/>
          </a:prstGeom>
          <a:solidFill>
            <a:srgbClr val="E3D860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Superiores Arredondados 12">
            <a:extLst>
              <a:ext uri="{FF2B5EF4-FFF2-40B4-BE49-F238E27FC236}">
                <a16:creationId xmlns:a16="http://schemas.microsoft.com/office/drawing/2014/main" id="{C1DA0B02-1860-1280-8B9F-202FF506992B}"/>
              </a:ext>
            </a:extLst>
          </p:cNvPr>
          <p:cNvSpPr/>
          <p:nvPr userDrawn="1"/>
        </p:nvSpPr>
        <p:spPr>
          <a:xfrm>
            <a:off x="6292850" y="2914650"/>
            <a:ext cx="2705100" cy="3352800"/>
          </a:xfrm>
          <a:prstGeom prst="round2SameRect">
            <a:avLst/>
          </a:prstGeom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B1DBF9F2-0065-5060-B22F-225EB88F553B}"/>
              </a:ext>
            </a:extLst>
          </p:cNvPr>
          <p:cNvSpPr/>
          <p:nvPr userDrawn="1"/>
        </p:nvSpPr>
        <p:spPr>
          <a:xfrm>
            <a:off x="9220200" y="2914650"/>
            <a:ext cx="2705100" cy="3352800"/>
          </a:xfrm>
          <a:prstGeom prst="round2SameRect">
            <a:avLst/>
          </a:prstGeom>
          <a:solidFill>
            <a:srgbClr val="E3D860"/>
          </a:solidFill>
          <a:ln>
            <a:noFill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19816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7" y="0"/>
            <a:ext cx="2891970" cy="2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beçalho da Se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916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mparaçã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301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1412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açã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819BC3A6-CB42-C040-C8FA-7660DCED0265}"/>
              </a:ext>
            </a:extLst>
          </p:cNvPr>
          <p:cNvSpPr/>
          <p:nvPr userDrawn="1"/>
        </p:nvSpPr>
        <p:spPr>
          <a:xfrm>
            <a:off x="907742" y="297949"/>
            <a:ext cx="2098789" cy="2126082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>
            <a:glow rad="228600">
              <a:srgbClr val="00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9B41A31-E0D8-1E5D-638A-E696CE1630BC}"/>
              </a:ext>
            </a:extLst>
          </p:cNvPr>
          <p:cNvSpPr/>
          <p:nvPr userDrawn="1"/>
        </p:nvSpPr>
        <p:spPr>
          <a:xfrm>
            <a:off x="4909956" y="297949"/>
            <a:ext cx="2098789" cy="2126082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>
            <a:glow rad="228600">
              <a:srgbClr val="00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F2ACC36-C1AC-B3FA-116F-D3300660D2A7}"/>
              </a:ext>
            </a:extLst>
          </p:cNvPr>
          <p:cNvSpPr/>
          <p:nvPr userDrawn="1"/>
        </p:nvSpPr>
        <p:spPr>
          <a:xfrm>
            <a:off x="8912170" y="297949"/>
            <a:ext cx="2098789" cy="2126082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>
            <a:glow rad="228600">
              <a:srgbClr val="00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2B703F8-39AA-F051-3708-E0D5127DAECC}"/>
              </a:ext>
            </a:extLst>
          </p:cNvPr>
          <p:cNvSpPr/>
          <p:nvPr userDrawn="1"/>
        </p:nvSpPr>
        <p:spPr>
          <a:xfrm>
            <a:off x="2603192" y="3345949"/>
            <a:ext cx="2098789" cy="2126082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>
            <a:glow rad="228600">
              <a:srgbClr val="00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D7A3928-2AA4-BF43-849C-E2EE8261C44F}"/>
              </a:ext>
            </a:extLst>
          </p:cNvPr>
          <p:cNvSpPr/>
          <p:nvPr userDrawn="1"/>
        </p:nvSpPr>
        <p:spPr>
          <a:xfrm>
            <a:off x="7270442" y="3345949"/>
            <a:ext cx="2098789" cy="2126082"/>
          </a:xfrm>
          <a:prstGeom prst="ellipse">
            <a:avLst/>
          </a:prstGeom>
          <a:noFill/>
          <a:ln w="76200">
            <a:solidFill>
              <a:srgbClr val="000000"/>
            </a:solidFill>
          </a:ln>
          <a:effectLst>
            <a:glow rad="228600">
              <a:srgbClr val="000000">
                <a:alpha val="40000"/>
              </a:srgb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7539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3" r:id="rId2"/>
    <p:sldLayoutId id="2147483651" r:id="rId3"/>
    <p:sldLayoutId id="2147483684" r:id="rId4"/>
    <p:sldLayoutId id="2147483661" r:id="rId5"/>
    <p:sldLayoutId id="2147483682" r:id="rId6"/>
    <p:sldLayoutId id="2147483660" r:id="rId7"/>
    <p:sldLayoutId id="2147483679" r:id="rId8"/>
    <p:sldLayoutId id="2147483681" r:id="rId9"/>
    <p:sldLayoutId id="2147483678" r:id="rId10"/>
    <p:sldLayoutId id="2147483655" r:id="rId11"/>
    <p:sldLayoutId id="2147483657" r:id="rId12"/>
    <p:sldLayoutId id="2147483664" r:id="rId13"/>
    <p:sldLayoutId id="2147483677" r:id="rId14"/>
    <p:sldLayoutId id="2147483665" r:id="rId15"/>
    <p:sldLayoutId id="2147483676" r:id="rId16"/>
    <p:sldLayoutId id="2147483666" r:id="rId17"/>
    <p:sldLayoutId id="2147483675" r:id="rId18"/>
    <p:sldLayoutId id="2147483668" r:id="rId19"/>
    <p:sldLayoutId id="2147483669" r:id="rId20"/>
    <p:sldLayoutId id="2147483680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1574F94A-D048-C119-A0ED-E9EC93F1C69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70" r="21270"/>
          <a:stretch>
            <a:fillRect/>
          </a:stretch>
        </p:blipFill>
        <p:spPr/>
      </p:pic>
      <p:sp>
        <p:nvSpPr>
          <p:cNvPr id="15" name="Retângulo: Cantos Superiores Arredondados 14">
            <a:extLst>
              <a:ext uri="{FF2B5EF4-FFF2-40B4-BE49-F238E27FC236}">
                <a16:creationId xmlns:a16="http://schemas.microsoft.com/office/drawing/2014/main" id="{F41FF6A6-3DF1-2E19-5243-97936A35E12F}"/>
              </a:ext>
            </a:extLst>
          </p:cNvPr>
          <p:cNvSpPr/>
          <p:nvPr/>
        </p:nvSpPr>
        <p:spPr>
          <a:xfrm>
            <a:off x="365760" y="436099"/>
            <a:ext cx="6077243" cy="5852160"/>
          </a:xfrm>
          <a:prstGeom prst="round2SameRect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D3F1E6B-E1A2-8261-A7E5-07F99C85E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289" y="620553"/>
            <a:ext cx="1938696" cy="1463167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914479FE-36FA-0524-9B92-8B0C7F931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7891" y="1886772"/>
            <a:ext cx="9748349" cy="2206943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2B1D189E-30AB-46D1-E1EA-924BC601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196" y="5256832"/>
            <a:ext cx="3718882" cy="7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58946-EEE0-8FC6-6611-EE01F37A354D}"/>
              </a:ext>
            </a:extLst>
          </p:cNvPr>
          <p:cNvSpPr txBox="1"/>
          <p:nvPr/>
        </p:nvSpPr>
        <p:spPr>
          <a:xfrm>
            <a:off x="979710" y="385988"/>
            <a:ext cx="98411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E3D860"/>
                </a:solidFill>
              </a:rPr>
              <a:t>Linfogranuloma Venéreo</a:t>
            </a:r>
          </a:p>
        </p:txBody>
      </p:sp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2CB5B05B-C7EE-C656-F4FF-0477EAE1BFE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43" t="11169" r="7279" b="13134"/>
          <a:stretch/>
        </p:blipFill>
        <p:spPr>
          <a:xfrm>
            <a:off x="979710" y="1645921"/>
            <a:ext cx="3148152" cy="4441370"/>
          </a:xfr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40F67B8B-A212-CFA9-5545-2BBB4DF58F8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01" t="14747" r="15321" b="10418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560B3C81-A961-9860-9723-B51E01135D8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3" t="17209" r="59564" b="6600"/>
          <a:stretch/>
        </p:blipFill>
        <p:spPr>
          <a:xfrm>
            <a:off x="8212178" y="1645921"/>
            <a:ext cx="3148152" cy="4441370"/>
          </a:xfrm>
        </p:spPr>
      </p:pic>
    </p:spTree>
    <p:extLst>
      <p:ext uri="{BB962C8B-B14F-4D97-AF65-F5344CB8AC3E}">
        <p14:creationId xmlns:p14="http://schemas.microsoft.com/office/powerpoint/2010/main" val="2618112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7C77B04E-4E4D-303D-A445-4859846AECCC}"/>
              </a:ext>
            </a:extLst>
          </p:cNvPr>
          <p:cNvSpPr txBox="1"/>
          <p:nvPr/>
        </p:nvSpPr>
        <p:spPr>
          <a:xfrm>
            <a:off x="419100" y="2551837"/>
            <a:ext cx="70166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E3D860"/>
                </a:solidFill>
              </a:rPr>
              <a:t>Corrimentos</a:t>
            </a:r>
          </a:p>
          <a:p>
            <a:r>
              <a:rPr lang="pt-BR" sz="5400" b="1" dirty="0">
                <a:solidFill>
                  <a:schemeClr val="bg1"/>
                </a:solidFill>
              </a:rPr>
              <a:t>Vaginais e Uretrais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740D4A4A-A7C6-2539-0A91-FA4A0D6643F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53" b="89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120740318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15E141D1-55F0-94A2-C824-5165746F526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4" r="16764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00136C89-0DD6-AF7A-6B48-C0E942A08058}"/>
              </a:ext>
            </a:extLst>
          </p:cNvPr>
          <p:cNvSpPr txBox="1"/>
          <p:nvPr/>
        </p:nvSpPr>
        <p:spPr>
          <a:xfrm>
            <a:off x="4787184" y="2208937"/>
            <a:ext cx="670888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/>
              <a:t>Tricomoníase</a:t>
            </a:r>
          </a:p>
          <a:p>
            <a:pPr algn="r"/>
            <a:r>
              <a:rPr lang="pt-BR" sz="5400" b="1" dirty="0">
                <a:solidFill>
                  <a:srgbClr val="E3D860"/>
                </a:solidFill>
              </a:rPr>
              <a:t>Vaginal</a:t>
            </a:r>
          </a:p>
        </p:txBody>
      </p:sp>
    </p:spTree>
    <p:extLst>
      <p:ext uri="{BB962C8B-B14F-4D97-AF65-F5344CB8AC3E}">
        <p14:creationId xmlns:p14="http://schemas.microsoft.com/office/powerpoint/2010/main" val="3589427664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C1CF8402-91CD-1DA4-D76E-D20FFD398CE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45" t="1" r="7518" b="50943"/>
          <a:stretch/>
        </p:blipFill>
        <p:spPr>
          <a:xfrm>
            <a:off x="5514975" y="1323975"/>
            <a:ext cx="4210050" cy="421005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FB0E993-48EC-7660-65B4-F8A0CCFA2CCF}"/>
              </a:ext>
            </a:extLst>
          </p:cNvPr>
          <p:cNvSpPr txBox="1"/>
          <p:nvPr/>
        </p:nvSpPr>
        <p:spPr>
          <a:xfrm>
            <a:off x="312681" y="2685187"/>
            <a:ext cx="49664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rgbClr val="E3D860"/>
                </a:solidFill>
              </a:rPr>
              <a:t>Gonorreia</a:t>
            </a:r>
          </a:p>
        </p:txBody>
      </p:sp>
    </p:spTree>
    <p:extLst>
      <p:ext uri="{BB962C8B-B14F-4D97-AF65-F5344CB8AC3E}">
        <p14:creationId xmlns:p14="http://schemas.microsoft.com/office/powerpoint/2010/main" val="87759530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6E79A3D-CD88-E807-1DBB-510BC94D4B8F}"/>
              </a:ext>
            </a:extLst>
          </p:cNvPr>
          <p:cNvSpPr txBox="1"/>
          <p:nvPr/>
        </p:nvSpPr>
        <p:spPr>
          <a:xfrm>
            <a:off x="979710" y="385988"/>
            <a:ext cx="82926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/>
              <a:t>Gonorreia e Clamídia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0C6D9FE5-25E0-77B7-88E3-4CBF6EC461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7" t="19467" r="26107" b="11908"/>
          <a:stretch/>
        </p:blipFill>
        <p:spPr>
          <a:xfrm>
            <a:off x="979710" y="1645921"/>
            <a:ext cx="3148152" cy="4441370"/>
          </a:xfrm>
        </p:spPr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3B553D32-444A-D804-98B3-B3B78F59DA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9" r="54851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B1A9D38E-5103-464B-37FA-C87C2587032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8" r="8722"/>
          <a:stretch/>
        </p:blipFill>
        <p:spPr>
          <a:xfrm>
            <a:off x="8212178" y="1645921"/>
            <a:ext cx="3148152" cy="4441370"/>
          </a:xfrm>
        </p:spPr>
      </p:pic>
    </p:spTree>
    <p:extLst>
      <p:ext uri="{BB962C8B-B14F-4D97-AF65-F5344CB8AC3E}">
        <p14:creationId xmlns:p14="http://schemas.microsoft.com/office/powerpoint/2010/main" val="22315088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>
            <a:extLst>
              <a:ext uri="{FF2B5EF4-FFF2-40B4-BE49-F238E27FC236}">
                <a16:creationId xmlns:a16="http://schemas.microsoft.com/office/drawing/2014/main" id="{C83AF938-60EB-A39F-E215-248F63F516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8308" r="18308"/>
          <a:stretch>
            <a:fillRect/>
          </a:stretch>
        </p:blipFill>
        <p:spPr>
          <a:prstGeom prst="teardrop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7A527702-A1B6-22BF-715C-3AC90F297452}"/>
              </a:ext>
            </a:extLst>
          </p:cNvPr>
          <p:cNvSpPr txBox="1"/>
          <p:nvPr/>
        </p:nvSpPr>
        <p:spPr>
          <a:xfrm>
            <a:off x="5353044" y="2208937"/>
            <a:ext cx="6143028" cy="23391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8000" b="1" dirty="0">
                <a:solidFill>
                  <a:schemeClr val="bg1"/>
                </a:solidFill>
              </a:rPr>
              <a:t>Candidíase</a:t>
            </a:r>
          </a:p>
          <a:p>
            <a:pPr algn="r"/>
            <a:r>
              <a:rPr lang="pt-BR" sz="6600" dirty="0">
                <a:solidFill>
                  <a:srgbClr val="E3D860"/>
                </a:solidFill>
              </a:rPr>
              <a:t>Vaginal</a:t>
            </a:r>
          </a:p>
        </p:txBody>
      </p:sp>
    </p:spTree>
    <p:extLst>
      <p:ext uri="{BB962C8B-B14F-4D97-AF65-F5344CB8AC3E}">
        <p14:creationId xmlns:p14="http://schemas.microsoft.com/office/powerpoint/2010/main" val="129472787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2F4FEFD-61E0-A044-4B94-5FDC712DE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4913" y="2077481"/>
            <a:ext cx="5627087" cy="22746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99DF3A2-BB8B-0676-5866-252EC9C5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080" y="1459821"/>
            <a:ext cx="5736833" cy="39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612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3213F0D3-F181-E62F-6975-218529F1CA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5979" y="1234243"/>
            <a:ext cx="2737341" cy="454191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3C7006B-C189-5A37-B3C7-BF5908F4F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17" y="1231341"/>
            <a:ext cx="2737341" cy="3261643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B3E05AE9-6489-4D48-BE41-9A82626AA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2879" y="1334869"/>
            <a:ext cx="2737341" cy="3578662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0B0D08AA-0A7D-A4B7-2525-4DCBA94395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64" y="1343987"/>
            <a:ext cx="2731245" cy="3578662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2A05A04A-DDB5-2DD7-3EBA-90E824C28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051" y="195016"/>
            <a:ext cx="5834378" cy="128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683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87689338-571D-8367-31E9-D9E33E30CE8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39354" b="32345"/>
          <a:stretch/>
        </p:blipFill>
        <p:spPr>
          <a:xfrm>
            <a:off x="7582486" y="1716256"/>
            <a:ext cx="4400967" cy="3873208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47C3426-F0E5-E007-4CF8-3CD8190F4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547" y="1969218"/>
            <a:ext cx="7395089" cy="256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00104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490DB84-3491-9D2A-EC64-E9BA3E34BA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2" y="1802430"/>
            <a:ext cx="2479047" cy="30885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F8F0094-33F4-176A-0926-A9A74FC95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558" y="1802430"/>
            <a:ext cx="2473348" cy="308854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58C48A10-3FC7-56F8-68A5-8036E70A5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9395" y="1802430"/>
            <a:ext cx="2952061" cy="308854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16E4599-D987-5D21-E328-33F2D1B924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944" y="1802430"/>
            <a:ext cx="3653033" cy="348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15756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73FF8719-CDD5-9C18-2D57-20BFBF5D4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800" y="1642922"/>
            <a:ext cx="3145809" cy="444436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68CFD9F-15E9-0D1C-01B3-97FB3DF5E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43" y="207956"/>
            <a:ext cx="3664014" cy="1603387"/>
          </a:xfrm>
          <a:prstGeom prst="rect">
            <a:avLst/>
          </a:prstGeom>
        </p:spPr>
      </p:pic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E112A8B3-0E94-CF13-8528-0DFECBE257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3" r="23423"/>
          <a:stretch>
            <a:fillRect/>
          </a:stretch>
        </p:blipFill>
        <p:spPr/>
      </p:pic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BBBD5CBD-2765-9CB4-C954-F08832A3D3A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71" r="235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28120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2AA66887-3FA4-5448-78D3-DF5673397E1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4" r="15674"/>
          <a:stretch>
            <a:fillRect/>
          </a:stretch>
        </p:blipFill>
        <p:spPr/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1A78FDE0-8E88-7933-0003-F821916A047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1" r="58131"/>
          <a:stretch/>
        </p:blipFill>
        <p:spPr>
          <a:xfrm>
            <a:off x="8231228" y="1645921"/>
            <a:ext cx="3148152" cy="4441370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6E79A3D-CD88-E807-1DBB-510BC94D4B8F}"/>
              </a:ext>
            </a:extLst>
          </p:cNvPr>
          <p:cNvSpPr txBox="1"/>
          <p:nvPr/>
        </p:nvSpPr>
        <p:spPr>
          <a:xfrm>
            <a:off x="979710" y="385988"/>
            <a:ext cx="212269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/>
              <a:t>Sífilis</a:t>
            </a:r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71C13FC5-745D-06CC-2375-1FE9A952E7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" t="9888" r="49862" b="2793"/>
          <a:stretch/>
        </p:blipFill>
        <p:spPr>
          <a:xfrm>
            <a:off x="979710" y="1645921"/>
            <a:ext cx="3148152" cy="4441370"/>
          </a:xfrm>
        </p:spPr>
      </p:pic>
    </p:spTree>
    <p:extLst>
      <p:ext uri="{BB962C8B-B14F-4D97-AF65-F5344CB8AC3E}">
        <p14:creationId xmlns:p14="http://schemas.microsoft.com/office/powerpoint/2010/main" val="16531370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258946-EEE0-8FC6-6611-EE01F37A354D}"/>
              </a:ext>
            </a:extLst>
          </p:cNvPr>
          <p:cNvSpPr txBox="1"/>
          <p:nvPr/>
        </p:nvSpPr>
        <p:spPr>
          <a:xfrm>
            <a:off x="979710" y="385988"/>
            <a:ext cx="189987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rgbClr val="E3D860"/>
                </a:solidFill>
              </a:rPr>
              <a:t>HPV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DF08D8A6-C524-D048-AC5D-FE088AC9B9D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6390" r="53467" b="14633"/>
          <a:stretch/>
        </p:blipFill>
        <p:spPr>
          <a:xfrm>
            <a:off x="979710" y="1645921"/>
            <a:ext cx="3148152" cy="4441370"/>
          </a:xfrm>
        </p:spPr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D7C3A99B-472A-C9CD-DDA1-AB1287E79D8A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98" r="24036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79FD167F-12E7-3B7C-2A2C-09303DB14E3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37" r="3133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5697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F6E79A3D-CD88-E807-1DBB-510BC94D4B8F}"/>
              </a:ext>
            </a:extLst>
          </p:cNvPr>
          <p:cNvSpPr txBox="1"/>
          <p:nvPr/>
        </p:nvSpPr>
        <p:spPr>
          <a:xfrm>
            <a:off x="979710" y="385988"/>
            <a:ext cx="50257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/>
              <a:t>Cancro Mole</a:t>
            </a:r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1F12C156-5CE8-05C8-76D4-44D5BD2F07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45" r="13345"/>
          <a:stretch>
            <a:fillRect/>
          </a:stretch>
        </p:blipFill>
        <p:spPr/>
      </p:pic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7BAE90C0-E91A-EB1B-7335-A957B1EC9EB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16068" r="66333" b="17509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7" name="Espaço Reservado para Imagem 16">
            <a:extLst>
              <a:ext uri="{FF2B5EF4-FFF2-40B4-BE49-F238E27FC236}">
                <a16:creationId xmlns:a16="http://schemas.microsoft.com/office/drawing/2014/main" id="{1771E95B-C5CA-9166-67B3-82A1A6A7F4A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48" t="18183" r="4795" b="17721"/>
          <a:stretch/>
        </p:blipFill>
        <p:spPr>
          <a:xfrm>
            <a:off x="8212178" y="1645921"/>
            <a:ext cx="3148152" cy="4441370"/>
          </a:xfrm>
        </p:spPr>
      </p:pic>
    </p:spTree>
    <p:extLst>
      <p:ext uri="{BB962C8B-B14F-4D97-AF65-F5344CB8AC3E}">
        <p14:creationId xmlns:p14="http://schemas.microsoft.com/office/powerpoint/2010/main" val="11743461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21</Words>
  <Application>Microsoft Office PowerPoint</Application>
  <PresentationFormat>Widescreen</PresentationFormat>
  <Paragraphs>15</Paragraphs>
  <Slides>15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3" baseType="lpstr">
      <vt:lpstr>Arial</vt:lpstr>
      <vt:lpstr>Calibri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19</cp:revision>
  <dcterms:created xsi:type="dcterms:W3CDTF">2023-10-08T21:11:43Z</dcterms:created>
  <dcterms:modified xsi:type="dcterms:W3CDTF">2023-10-29T11:03:28Z</dcterms:modified>
</cp:coreProperties>
</file>